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gSx41dMuBvtj4jboK3xk1REJJ/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Google Shape;15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Google Shape;15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4" name="Google Shape;16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8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1" name="Google Shape;41;p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8" name="Google Shape;48;p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4" name="Google Shape;54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5" name="Google Shape;55;p2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6" name="Google Shape;66;p2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7" name="Google Shape;67;p2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8" name="Google Shape;68;p2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9" name="Google Shape;69;p2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zjuaflbx[1]"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228600"/>
            <a:ext cx="35814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4953000" y="838200"/>
            <a:ext cx="3810000" cy="521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Georgetown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F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High School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F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National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F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Honor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F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Society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Arial"/>
              <a:buNone/>
            </a:pPr>
            <a:r>
              <a:rPr b="1" i="0" lang="en-US" sz="44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Faculty Council</a:t>
            </a:r>
            <a:endParaRPr/>
          </a:p>
        </p:txBody>
      </p:sp>
      <p:sp>
        <p:nvSpPr>
          <p:cNvPr id="153" name="Google Shape;153;p1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Char char="•"/>
            </a:pPr>
            <a:r>
              <a:rPr b="0" i="0" lang="en-US" sz="29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Made up of 5 Teachers</a:t>
            </a:r>
            <a:r>
              <a:rPr b="0" i="0" lang="en-US" sz="2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2900"/>
              <a:t>An</a:t>
            </a:r>
            <a:r>
              <a:rPr b="0" i="0" lang="en-US" sz="2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advisor is a non-voting sixth member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Review material provided from candidates along with recommendations/comments from teachers, and make the final selection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is NO maximum or minimum number of inducted members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instances of serious discipline issues, the council will be convened to determine future membership status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Arial"/>
              <a:buNone/>
            </a:pPr>
            <a:r>
              <a:rPr b="1" i="0" lang="en-US" sz="44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Selection (cont.)</a:t>
            </a:r>
            <a:endParaRPr/>
          </a:p>
        </p:txBody>
      </p:sp>
      <p:sp>
        <p:nvSpPr>
          <p:cNvPr id="160" name="Google Shape;160;p1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</a:pPr>
            <a:r>
              <a:rPr b="0" i="0" lang="en-US" sz="25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a student is not inducted this year, that does </a:t>
            </a:r>
            <a:r>
              <a:rPr b="0" i="0" lang="en-US" sz="25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</a:t>
            </a:r>
            <a:r>
              <a:rPr b="0" i="0" lang="en-US" sz="25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preclude a second invitation next year, as long as a 3.25 GPA is maintained.</a:t>
            </a:r>
            <a:endParaRPr/>
          </a:p>
          <a:p>
            <a:pPr indent="-184150" lvl="0" marL="3429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t/>
            </a:r>
            <a:endParaRPr b="0" i="0" sz="2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</a:pPr>
            <a:r>
              <a:rPr b="0" i="0" lang="en-US" sz="25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questions specific to your student may be addressed after this meeting.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</a:pPr>
            <a:r>
              <a:rPr b="1" i="0" lang="en-US" sz="54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Induction Ceremony</a:t>
            </a:r>
            <a:endParaRPr/>
          </a:p>
        </p:txBody>
      </p:sp>
      <p:sp>
        <p:nvSpPr>
          <p:cNvPr id="167" name="Google Shape;167;p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Tuesday, March 10th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Details included in Acceptance Letters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zjuaflbx[1]" id="173" name="Google Shape;17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0"/>
            <a:ext cx="3581400" cy="6629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3"/>
          <p:cNvSpPr txBox="1"/>
          <p:nvPr/>
        </p:nvSpPr>
        <p:spPr>
          <a:xfrm>
            <a:off x="4876800" y="1828800"/>
            <a:ext cx="3810000" cy="3021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Questions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Answers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Arial"/>
              <a:buNone/>
            </a:pPr>
            <a:r>
              <a:rPr b="1" i="0" lang="en-US" sz="44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Information Night</a:t>
            </a:r>
            <a:endParaRPr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Overview of the National Honor Society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Local Goals and Programs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Qualifications of Prospective/Active Members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Selection Process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Induction Ceremony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Questions and Answers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i="0" lang="en-US" sz="44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National Honor Society</a:t>
            </a:r>
            <a:endParaRPr/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1" i="0" lang="en-US" sz="32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Founded in 1921</a:t>
            </a: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First National Organization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1" i="0" lang="en-US" sz="32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Four Main Purposes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create enthusiasm for scholarship 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stimulate a desire to render service 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promote leadership 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develop character in the students of secondary schools 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       Taken from the National Honor Society Website, www.nhs.us</a:t>
            </a:r>
            <a:endParaRPr/>
          </a:p>
          <a:p>
            <a:pPr indent="-279400" lvl="0" marL="3429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Arial"/>
              <a:buNone/>
            </a:pPr>
            <a:r>
              <a:rPr b="1" i="0" lang="en-US" sz="40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Goals of the Helen L. Davis Chapter of the NHS</a:t>
            </a:r>
            <a:endParaRPr/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Scholarships 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Presented to graduating members and non-members of NHS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Service Projects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00FF"/>
                </a:solidFill>
              </a:rPr>
              <a:t>Each member is required to complete 10 hours of service </a:t>
            </a:r>
            <a:endParaRPr>
              <a:solidFill>
                <a:srgbClr val="0000FF"/>
              </a:solidFill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Tutoring</a:t>
            </a:r>
            <a:endParaRPr b="0" i="0" sz="2400" u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00FF"/>
                </a:solidFill>
              </a:rPr>
              <a:t>Helping at the GYCC</a:t>
            </a:r>
            <a:r>
              <a:rPr b="0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6FF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Qualifications of Prospective Members</a:t>
            </a:r>
            <a:endParaRPr/>
          </a:p>
        </p:txBody>
      </p:sp>
      <p:sp>
        <p:nvSpPr>
          <p:cNvPr id="118" name="Google Shape;118;p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Academic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3.25 Cumulative Simple Grade Point Average</a:t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Everyone invited to apply has achieved this already (Congrats!!!)</a:t>
            </a:r>
            <a:endParaRPr>
              <a:solidFill>
                <a:schemeClr val="lt1"/>
              </a:solidFill>
            </a:endParaRPr>
          </a:p>
          <a:p>
            <a:pPr indent="-1905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800"/>
              <a:buFont typeface="Arial"/>
              <a:buNone/>
            </a:pPr>
            <a:r>
              <a:rPr b="1" i="0" lang="en-US" sz="48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GPA</a:t>
            </a:r>
            <a:br>
              <a:rPr b="0" i="0" lang="en-US" sz="40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There are TWO types of GPA:</a:t>
            </a:r>
            <a:endParaRPr/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Grades are not weighted for the level of class: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A+ = 4.33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= 4.0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A- = 3.67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B+ = 3.33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 = 3.0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B- = 2.67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Etc.</a:t>
            </a:r>
            <a:endParaRPr/>
          </a:p>
        </p:txBody>
      </p:sp>
      <p:sp>
        <p:nvSpPr>
          <p:cNvPr id="126" name="Google Shape;126;p6"/>
          <p:cNvSpPr txBox="1"/>
          <p:nvPr>
            <p:ph idx="1" type="body"/>
          </p:nvPr>
        </p:nvSpPr>
        <p:spPr>
          <a:xfrm>
            <a:off x="4648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350" lvl="0" marL="635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Adjusted</a:t>
            </a:r>
            <a:endParaRPr/>
          </a:p>
          <a:p>
            <a:pPr indent="-6350" lvl="0" marL="63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Grades are weighted for the level of class by adding the following to the simple GPA values:</a:t>
            </a:r>
            <a:endParaRPr/>
          </a:p>
          <a:p>
            <a:pPr indent="-6350" lvl="0" marL="63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350" lvl="0" marL="63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Level 3	   0</a:t>
            </a:r>
            <a:endParaRPr/>
          </a:p>
          <a:p>
            <a:pPr indent="-6350" lvl="0" marL="63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Level 2	  .5</a:t>
            </a:r>
            <a:endParaRPr/>
          </a:p>
          <a:p>
            <a:pPr indent="-6350" lvl="0" marL="63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Level 1	1.0</a:t>
            </a:r>
            <a:endParaRPr/>
          </a:p>
          <a:p>
            <a:pPr indent="-6350" lvl="0" marL="63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		      1.5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457200" y="381000"/>
            <a:ext cx="8229600" cy="5745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2" marL="114300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Overall score of 60 points combined from 3 categories of Leadership, Service and Character and minimums in each of the 3 Categories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Leadership 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or out of school (Minimum of 15 pts/Maximum of 30 pts) 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Elected/appointed leadership position = 15 pts per office per year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Participation in extracurricular activities = 3 pts per activity per year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chemeClr val="lt1"/>
                </a:solidFill>
              </a:rPr>
              <a:t>Number divided by 2.5 for juniors/3.5 for seniors</a:t>
            </a:r>
            <a:endParaRPr sz="1600">
              <a:solidFill>
                <a:schemeClr val="lt1"/>
              </a:solidFill>
            </a:endParaRPr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Contact information </a:t>
            </a:r>
            <a:r>
              <a:rPr lang="en-US" sz="1600">
                <a:solidFill>
                  <a:schemeClr val="lt1"/>
                </a:solidFill>
              </a:rPr>
              <a:t>r</a:t>
            </a: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equired for verification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Service 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Recent and significant (Minimum of 15 pts/Maximum of 30)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 pt per average hour of qualified service per year (total hours/2.5 for juniors, 3.5 for seniors)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Contact information required for verification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Character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major disciplinary incidents/infractions 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Average Teacher/coach/admin survey rating (scale of 0-3) multiplied by 10 </a:t>
            </a:r>
            <a:endParaRPr b="0" i="0" sz="16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chemeClr val="lt1"/>
                </a:solidFill>
              </a:rPr>
              <a:t>0=Below average, 1 = average, 2 = above average, 3 = exceptional</a:t>
            </a:r>
            <a:endParaRPr sz="1600">
              <a:solidFill>
                <a:schemeClr val="lt1"/>
              </a:solidFill>
            </a:endParaRPr>
          </a:p>
          <a:p>
            <a:pPr indent="-2286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(Minimum of 15 pts/Maximum of 30)</a:t>
            </a:r>
            <a:endParaRPr/>
          </a:p>
          <a:p>
            <a:pPr indent="-1270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Arial"/>
              <a:buNone/>
            </a:pPr>
            <a:r>
              <a:rPr b="1" i="0" lang="en-US" sz="40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Requirements of Active Members</a:t>
            </a:r>
            <a:endParaRPr/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Maintenance of 3.25 Simple GPA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00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Involvement with Service Projects/Tutoring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Absence of Major Disciplinary Infractions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699FF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6699FF"/>
                </a:solidFill>
                <a:latin typeface="Arial"/>
                <a:ea typeface="Arial"/>
                <a:cs typeface="Arial"/>
                <a:sym typeface="Arial"/>
              </a:rPr>
              <a:t>Assistance in Fund</a:t>
            </a:r>
            <a:r>
              <a:rPr lang="en-US">
                <a:solidFill>
                  <a:srgbClr val="6699FF"/>
                </a:solidFill>
              </a:rPr>
              <a:t>r</a:t>
            </a:r>
            <a:r>
              <a:rPr b="0" i="0" lang="en-US" sz="3200" u="none">
                <a:solidFill>
                  <a:srgbClr val="6699FF"/>
                </a:solidFill>
                <a:latin typeface="Arial"/>
                <a:ea typeface="Arial"/>
                <a:cs typeface="Arial"/>
                <a:sym typeface="Arial"/>
              </a:rPr>
              <a:t>aising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6699FF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6699FF"/>
                </a:solidFill>
                <a:latin typeface="Arial"/>
                <a:ea typeface="Arial"/>
                <a:cs typeface="Arial"/>
                <a:sym typeface="Arial"/>
              </a:rPr>
              <a:t>Scholarships and Induction Ceremony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i="0" lang="en-US" sz="44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Selection Process</a:t>
            </a:r>
            <a:endParaRPr/>
          </a:p>
        </p:txBody>
      </p:sp>
      <p:sp>
        <p:nvSpPr>
          <p:cNvPr id="146" name="Google Shape;146;p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Step One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Meet Academic Requirements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Step Two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Fill out Student Information Worksheet, and return a printed and signed copy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Due Thursday, January</a:t>
            </a:r>
            <a:r>
              <a:rPr lang="en-US" sz="2000">
                <a:solidFill>
                  <a:schemeClr val="lt1"/>
                </a:solidFill>
              </a:rPr>
              <a:t> 29th </a:t>
            </a: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by 2:30 PM in Room 3180.  No late exceptions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Step Three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Information is given to the Faculty Council for Consideration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2005-12-19T18:26:59Z</dcterms:created>
  <dc:creator>foxma</dc:creator>
</cp:coreProperties>
</file>